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66" r:id="rId4"/>
    <p:sldId id="265" r:id="rId5"/>
    <p:sldId id="315" r:id="rId6"/>
    <p:sldId id="317" r:id="rId7"/>
    <p:sldId id="268" r:id="rId8"/>
    <p:sldId id="285" r:id="rId9"/>
    <p:sldId id="286" r:id="rId10"/>
    <p:sldId id="271" r:id="rId11"/>
    <p:sldId id="274" r:id="rId12"/>
    <p:sldId id="287" r:id="rId13"/>
    <p:sldId id="288" r:id="rId14"/>
    <p:sldId id="316" r:id="rId15"/>
    <p:sldId id="293" r:id="rId16"/>
    <p:sldId id="294" r:id="rId17"/>
    <p:sldId id="295" r:id="rId18"/>
    <p:sldId id="299" r:id="rId19"/>
    <p:sldId id="302" r:id="rId20"/>
    <p:sldId id="296" r:id="rId21"/>
    <p:sldId id="297" r:id="rId22"/>
    <p:sldId id="298" r:id="rId23"/>
    <p:sldId id="303" r:id="rId24"/>
    <p:sldId id="305" r:id="rId25"/>
    <p:sldId id="300" r:id="rId26"/>
    <p:sldId id="301" r:id="rId27"/>
    <p:sldId id="304" r:id="rId28"/>
    <p:sldId id="306" r:id="rId29"/>
    <p:sldId id="307" r:id="rId30"/>
    <p:sldId id="309" r:id="rId31"/>
    <p:sldId id="310" r:id="rId32"/>
    <p:sldId id="308" r:id="rId33"/>
    <p:sldId id="318" r:id="rId34"/>
    <p:sldId id="289" r:id="rId35"/>
    <p:sldId id="312" r:id="rId36"/>
    <p:sldId id="319" r:id="rId37"/>
    <p:sldId id="290" r:id="rId38"/>
    <p:sldId id="291" r:id="rId39"/>
    <p:sldId id="272" r:id="rId40"/>
    <p:sldId id="273" r:id="rId41"/>
    <p:sldId id="278" r:id="rId42"/>
    <p:sldId id="279" r:id="rId43"/>
    <p:sldId id="280" r:id="rId44"/>
    <p:sldId id="281" r:id="rId45"/>
    <p:sldId id="311" r:id="rId46"/>
    <p:sldId id="282" r:id="rId47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49"/>
      <p:bold r:id="rId50"/>
    </p:embeddedFont>
    <p:embeddedFont>
      <p:font typeface="맑은 고딕" panose="020B0503020000020004" pitchFamily="34" charset="-127"/>
      <p:regular r:id="rId51"/>
      <p:bold r:id="rId52"/>
    </p:embeddedFont>
    <p:embeddedFont>
      <p:font typeface="나눔고딕" panose="020D0604000000000000" pitchFamily="34" charset="-127"/>
      <p:regular r:id="rId53"/>
      <p:bold r:id="rId54"/>
    </p:embeddedFont>
    <p:embeddedFont>
      <p:font typeface="Bell MT" panose="02020503060305020303" pitchFamily="18" charset="0"/>
      <p:regular r:id="rId55"/>
      <p:bold r:id="rId56"/>
      <p:italic r:id="rId57"/>
    </p:embeddedFont>
    <p:embeddedFont>
      <p:font typeface="Nanum Gothic" panose="020D0604000000000000" pitchFamily="34" charset="-127"/>
      <p:regular r:id="rId58"/>
      <p:bold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315"/>
            <p14:sldId id="317"/>
            <p14:sldId id="268"/>
            <p14:sldId id="285"/>
            <p14:sldId id="286"/>
            <p14:sldId id="271"/>
            <p14:sldId id="274"/>
            <p14:sldId id="287"/>
            <p14:sldId id="288"/>
            <p14:sldId id="316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318"/>
            <p14:sldId id="289"/>
            <p14:sldId id="312"/>
            <p14:sldId id="319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31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CCA6B-8A42-F443-BFFA-BB71CA3648E0}" v="10" dt="2020-03-02T12:15:28.456"/>
    <p1510:client id="{A91E5F2F-2EE8-CD4D-B093-12259E9AC0BA}" v="158" dt="2020-03-02T09:10:0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 autoAdjust="0"/>
    <p:restoredTop sz="94582"/>
  </p:normalViewPr>
  <p:slideViewPr>
    <p:cSldViewPr>
      <p:cViewPr varScale="1">
        <p:scale>
          <a:sx n="155" d="100"/>
          <a:sy n="155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병남" userId="241ee3f3-05ad-4f47-8bfc-9e9188b85294" providerId="ADAL" clId="{7DACCA6B-8A42-F443-BFFA-BB71CA3648E0}"/>
    <pc:docChg chg="undo custSel addSld delSld modSld modSection">
      <pc:chgData name="박병남" userId="241ee3f3-05ad-4f47-8bfc-9e9188b85294" providerId="ADAL" clId="{7DACCA6B-8A42-F443-BFFA-BB71CA3648E0}" dt="2020-03-02T12:15:34.588" v="75" actId="1076"/>
      <pc:docMkLst>
        <pc:docMk/>
      </pc:docMkLst>
      <pc:sldChg chg="modSp">
        <pc:chgData name="박병남" userId="241ee3f3-05ad-4f47-8bfc-9e9188b85294" providerId="ADAL" clId="{7DACCA6B-8A42-F443-BFFA-BB71CA3648E0}" dt="2020-03-02T12:13:02.610" v="57" actId="20577"/>
        <pc:sldMkLst>
          <pc:docMk/>
          <pc:sldMk cId="923818438" sldId="312"/>
        </pc:sldMkLst>
        <pc:spChg chg="mod">
          <ac:chgData name="박병남" userId="241ee3f3-05ad-4f47-8bfc-9e9188b85294" providerId="ADAL" clId="{7DACCA6B-8A42-F443-BFFA-BB71CA3648E0}" dt="2020-03-02T12:13:02.610" v="57" actId="20577"/>
          <ac:spMkLst>
            <pc:docMk/>
            <pc:sldMk cId="923818438" sldId="312"/>
            <ac:spMk id="17" creationId="{306843A8-3159-4002-BEC6-009B2CF01D27}"/>
          </ac:spMkLst>
        </pc:spChg>
      </pc:sldChg>
      <pc:sldChg chg="addSp modSp">
        <pc:chgData name="박병남" userId="241ee3f3-05ad-4f47-8bfc-9e9188b85294" providerId="ADAL" clId="{7DACCA6B-8A42-F443-BFFA-BB71CA3648E0}" dt="2020-03-02T11:21:19.875" v="54" actId="1076"/>
        <pc:sldMkLst>
          <pc:docMk/>
          <pc:sldMk cId="21379239" sldId="316"/>
        </pc:sldMkLst>
        <pc:spChg chg="add mod">
          <ac:chgData name="박병남" userId="241ee3f3-05ad-4f47-8bfc-9e9188b85294" providerId="ADAL" clId="{7DACCA6B-8A42-F443-BFFA-BB71CA3648E0}" dt="2020-03-02T11:20:00.111" v="52" actId="1076"/>
          <ac:spMkLst>
            <pc:docMk/>
            <pc:sldMk cId="21379239" sldId="316"/>
            <ac:spMk id="37" creationId="{AE5D5B4A-97E1-9542-A25D-77690B41AF9F}"/>
          </ac:spMkLst>
        </pc:spChg>
        <pc:spChg chg="mod">
          <ac:chgData name="박병남" userId="241ee3f3-05ad-4f47-8bfc-9e9188b85294" providerId="ADAL" clId="{7DACCA6B-8A42-F443-BFFA-BB71CA3648E0}" dt="2020-03-02T11:21:19.875" v="54" actId="1076"/>
          <ac:spMkLst>
            <pc:docMk/>
            <pc:sldMk cId="21379239" sldId="316"/>
            <ac:spMk id="46" creationId="{32A2626E-99A7-6042-967F-303ADC957123}"/>
          </ac:spMkLst>
        </pc:spChg>
        <pc:cxnChg chg="mod">
          <ac:chgData name="박병남" userId="241ee3f3-05ad-4f47-8bfc-9e9188b85294" providerId="ADAL" clId="{7DACCA6B-8A42-F443-BFFA-BB71CA3648E0}" dt="2020-03-02T11:21:19.875" v="54" actId="1076"/>
          <ac:cxnSpMkLst>
            <pc:docMk/>
            <pc:sldMk cId="21379239" sldId="316"/>
            <ac:cxnSpMk id="71" creationId="{E44597B6-CD9A-1241-98ED-FE033585E80D}"/>
          </ac:cxnSpMkLst>
        </pc:cxnChg>
        <pc:cxnChg chg="mod">
          <ac:chgData name="박병남" userId="241ee3f3-05ad-4f47-8bfc-9e9188b85294" providerId="ADAL" clId="{7DACCA6B-8A42-F443-BFFA-BB71CA3648E0}" dt="2020-03-02T11:21:19.875" v="54" actId="1076"/>
          <ac:cxnSpMkLst>
            <pc:docMk/>
            <pc:sldMk cId="21379239" sldId="316"/>
            <ac:cxnSpMk id="97" creationId="{F55F10F3-7857-1744-93C9-91E6DBEE72AF}"/>
          </ac:cxnSpMkLst>
        </pc:cxnChg>
        <pc:cxnChg chg="mod">
          <ac:chgData name="박병남" userId="241ee3f3-05ad-4f47-8bfc-9e9188b85294" providerId="ADAL" clId="{7DACCA6B-8A42-F443-BFFA-BB71CA3648E0}" dt="2020-03-02T11:21:19.875" v="54" actId="1076"/>
          <ac:cxnSpMkLst>
            <pc:docMk/>
            <pc:sldMk cId="21379239" sldId="316"/>
            <ac:cxnSpMk id="105" creationId="{20050A72-2659-F742-AFF6-6EDB50FC5345}"/>
          </ac:cxnSpMkLst>
        </pc:cxnChg>
      </pc:sldChg>
      <pc:sldChg chg="addSp delSp modSp add">
        <pc:chgData name="박병남" userId="241ee3f3-05ad-4f47-8bfc-9e9188b85294" providerId="ADAL" clId="{7DACCA6B-8A42-F443-BFFA-BB71CA3648E0}" dt="2020-03-02T12:15:34.588" v="75" actId="1076"/>
        <pc:sldMkLst>
          <pc:docMk/>
          <pc:sldMk cId="2643376347" sldId="319"/>
        </pc:sldMkLst>
        <pc:spChg chg="mod">
          <ac:chgData name="박병남" userId="241ee3f3-05ad-4f47-8bfc-9e9188b85294" providerId="ADAL" clId="{7DACCA6B-8A42-F443-BFFA-BB71CA3648E0}" dt="2020-03-02T12:13:06.965" v="59" actId="20577"/>
          <ac:spMkLst>
            <pc:docMk/>
            <pc:sldMk cId="2643376347" sldId="319"/>
            <ac:spMk id="17" creationId="{306843A8-3159-4002-BEC6-009B2CF01D27}"/>
          </ac:spMkLst>
        </pc:spChg>
        <pc:picChg chg="add del">
          <ac:chgData name="박병남" userId="241ee3f3-05ad-4f47-8bfc-9e9188b85294" providerId="ADAL" clId="{7DACCA6B-8A42-F443-BFFA-BB71CA3648E0}" dt="2020-03-02T12:13:22.206" v="62" actId="478"/>
          <ac:picMkLst>
            <pc:docMk/>
            <pc:sldMk cId="2643376347" sldId="319"/>
            <ac:picMk id="6" creationId="{18EF2A9F-76B3-F943-814A-8B929DFFECF1}"/>
          </ac:picMkLst>
        </pc:picChg>
        <pc:picChg chg="add del">
          <ac:chgData name="박병남" userId="241ee3f3-05ad-4f47-8bfc-9e9188b85294" providerId="ADAL" clId="{7DACCA6B-8A42-F443-BFFA-BB71CA3648E0}" dt="2020-03-02T12:13:35.279" v="64" actId="478"/>
          <ac:picMkLst>
            <pc:docMk/>
            <pc:sldMk cId="2643376347" sldId="319"/>
            <ac:picMk id="8" creationId="{9C553D31-E28D-3F46-A64C-63FC4D8186D4}"/>
          </ac:picMkLst>
        </pc:picChg>
        <pc:picChg chg="add mod">
          <ac:chgData name="박병남" userId="241ee3f3-05ad-4f47-8bfc-9e9188b85294" providerId="ADAL" clId="{7DACCA6B-8A42-F443-BFFA-BB71CA3648E0}" dt="2020-03-02T12:15:34.588" v="75" actId="1076"/>
          <ac:picMkLst>
            <pc:docMk/>
            <pc:sldMk cId="2643376347" sldId="319"/>
            <ac:picMk id="11" creationId="{85AD9A86-7A4D-4648-9BFD-C4C8C986CA1F}"/>
          </ac:picMkLst>
        </pc:picChg>
        <pc:picChg chg="del">
          <ac:chgData name="박병남" userId="241ee3f3-05ad-4f47-8bfc-9e9188b85294" providerId="ADAL" clId="{7DACCA6B-8A42-F443-BFFA-BB71CA3648E0}" dt="2020-03-02T12:13:08.087" v="60" actId="478"/>
          <ac:picMkLst>
            <pc:docMk/>
            <pc:sldMk cId="2643376347" sldId="319"/>
            <ac:picMk id="13" creationId="{CC13A802-EAF1-AB44-97EE-CDEBD7F0D6E8}"/>
          </ac:picMkLst>
        </pc:picChg>
        <pc:picChg chg="add mod">
          <ac:chgData name="박병남" userId="241ee3f3-05ad-4f47-8bfc-9e9188b85294" providerId="ADAL" clId="{7DACCA6B-8A42-F443-BFFA-BB71CA3648E0}" dt="2020-03-02T12:15:31.076" v="74" actId="1076"/>
          <ac:picMkLst>
            <pc:docMk/>
            <pc:sldMk cId="2643376347" sldId="319"/>
            <ac:picMk id="14" creationId="{5FEC8BCD-4C1E-6E45-BB15-4467E159CAB7}"/>
          </ac:picMkLst>
        </pc:picChg>
      </pc:sldChg>
      <pc:sldChg chg="add del">
        <pc:chgData name="박병남" userId="241ee3f3-05ad-4f47-8bfc-9e9188b85294" providerId="ADAL" clId="{7DACCA6B-8A42-F443-BFFA-BB71CA3648E0}" dt="2020-03-02T12:13:04.622" v="58" actId="2696"/>
        <pc:sldMkLst>
          <pc:docMk/>
          <pc:sldMk cId="1678051434" sldId="320"/>
        </pc:sldMkLst>
      </pc:sldChg>
    </pc:docChg>
  </pc:docChgLst>
  <pc:docChgLst>
    <pc:chgData name="박병남" userId="241ee3f3-05ad-4f47-8bfc-9e9188b85294" providerId="ADAL" clId="{A91E5F2F-2EE8-CD4D-B093-12259E9AC0BA}"/>
    <pc:docChg chg="undo redo custSel addSld delSld modSld modSection">
      <pc:chgData name="박병남" userId="241ee3f3-05ad-4f47-8bfc-9e9188b85294" providerId="ADAL" clId="{A91E5F2F-2EE8-CD4D-B093-12259E9AC0BA}" dt="2020-03-02T09:10:27.422" v="1755" actId="2696"/>
      <pc:docMkLst>
        <pc:docMk/>
      </pc:docMkLst>
      <pc:sldChg chg="modSp">
        <pc:chgData name="박병남" userId="241ee3f3-05ad-4f47-8bfc-9e9188b85294" providerId="ADAL" clId="{A91E5F2F-2EE8-CD4D-B093-12259E9AC0BA}" dt="2020-03-02T09:09:46.218" v="1691" actId="20577"/>
        <pc:sldMkLst>
          <pc:docMk/>
          <pc:sldMk cId="1265378542" sldId="258"/>
        </pc:sldMkLst>
        <pc:spChg chg="mod">
          <ac:chgData name="박병남" userId="241ee3f3-05ad-4f47-8bfc-9e9188b85294" providerId="ADAL" clId="{A91E5F2F-2EE8-CD4D-B093-12259E9AC0BA}" dt="2020-03-02T09:09:46.218" v="1691" actId="20577"/>
          <ac:spMkLst>
            <pc:docMk/>
            <pc:sldMk cId="1265378542" sldId="258"/>
            <ac:spMk id="13" creationId="{00000000-0000-0000-0000-000000000000}"/>
          </ac:spMkLst>
        </pc:spChg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3575777365" sldId="268"/>
        </pc:sldMkLst>
      </pc:sldChg>
      <pc:sldChg chg="del">
        <pc:chgData name="박병남" userId="241ee3f3-05ad-4f47-8bfc-9e9188b85294" providerId="ADAL" clId="{A91E5F2F-2EE8-CD4D-B093-12259E9AC0BA}" dt="2020-03-02T09:10:18.165" v="1754" actId="2696"/>
        <pc:sldMkLst>
          <pc:docMk/>
          <pc:sldMk cId="3767729593" sldId="269"/>
        </pc:sldMkLst>
      </pc:sldChg>
      <pc:sldChg chg="add del">
        <pc:chgData name="박병남" userId="241ee3f3-05ad-4f47-8bfc-9e9188b85294" providerId="ADAL" clId="{A91E5F2F-2EE8-CD4D-B093-12259E9AC0BA}" dt="2020-03-02T09:10:27.422" v="1755" actId="2696"/>
        <pc:sldMkLst>
          <pc:docMk/>
          <pc:sldMk cId="2188313763" sldId="284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2598577813" sldId="285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4275485883" sldId="286"/>
        </pc:sldMkLst>
      </pc:sldChg>
      <pc:sldChg chg="modSp">
        <pc:chgData name="박병남" userId="241ee3f3-05ad-4f47-8bfc-9e9188b85294" providerId="ADAL" clId="{A91E5F2F-2EE8-CD4D-B093-12259E9AC0BA}" dt="2020-03-02T09:05:53.504" v="1640" actId="1076"/>
        <pc:sldMkLst>
          <pc:docMk/>
          <pc:sldMk cId="1166464620" sldId="299"/>
        </pc:sldMkLst>
        <pc:picChg chg="mod">
          <ac:chgData name="박병남" userId="241ee3f3-05ad-4f47-8bfc-9e9188b85294" providerId="ADAL" clId="{A91E5F2F-2EE8-CD4D-B093-12259E9AC0BA}" dt="2020-03-02T09:05:53.504" v="1640" actId="1076"/>
          <ac:picMkLst>
            <pc:docMk/>
            <pc:sldMk cId="1166464620" sldId="299"/>
            <ac:picMk id="6" creationId="{CA324F64-ABCD-40D3-9D71-7754058A855A}"/>
          </ac:picMkLst>
        </pc:picChg>
      </pc:sldChg>
      <pc:sldChg chg="addSp delSp modSp">
        <pc:chgData name="박병남" userId="241ee3f3-05ad-4f47-8bfc-9e9188b85294" providerId="ADAL" clId="{A91E5F2F-2EE8-CD4D-B093-12259E9AC0BA}" dt="2020-03-02T09:05:54.023" v="1641" actId="1076"/>
        <pc:sldMkLst>
          <pc:docMk/>
          <pc:sldMk cId="963757783" sldId="311"/>
        </pc:sldMkLst>
        <pc:spChg chg="mod">
          <ac:chgData name="박병남" userId="241ee3f3-05ad-4f47-8bfc-9e9188b85294" providerId="ADAL" clId="{A91E5F2F-2EE8-CD4D-B093-12259E9AC0BA}" dt="2020-03-02T09:05:54.023" v="1641" actId="1076"/>
          <ac:spMkLst>
            <pc:docMk/>
            <pc:sldMk cId="963757783" sldId="311"/>
            <ac:spMk id="2" creationId="{DFF0D453-4E26-CE4B-A8FA-2CD2CFE1B9FB}"/>
          </ac:spMkLst>
        </pc:spChg>
        <pc:spChg chg="add del mod">
          <ac:chgData name="박병남" userId="241ee3f3-05ad-4f47-8bfc-9e9188b85294" providerId="ADAL" clId="{A91E5F2F-2EE8-CD4D-B093-12259E9AC0BA}" dt="2020-03-02T09:00:26.846" v="1483"/>
          <ac:spMkLst>
            <pc:docMk/>
            <pc:sldMk cId="963757783" sldId="311"/>
            <ac:spMk id="3" creationId="{DB6DD68C-5E75-BC40-918D-425FE6EF6C39}"/>
          </ac:spMkLst>
        </pc:spChg>
      </pc:sldChg>
      <pc:sldChg chg="addSp delSp modSp add">
        <pc:chgData name="박병남" userId="241ee3f3-05ad-4f47-8bfc-9e9188b85294" providerId="ADAL" clId="{A91E5F2F-2EE8-CD4D-B093-12259E9AC0BA}" dt="2020-03-02T08:52:58.910" v="1101" actId="478"/>
        <pc:sldMkLst>
          <pc:docMk/>
          <pc:sldMk cId="21379239" sldId="316"/>
        </pc:sldMkLst>
        <pc:spChg chg="mod">
          <ac:chgData name="박병남" userId="241ee3f3-05ad-4f47-8bfc-9e9188b85294" providerId="ADAL" clId="{A91E5F2F-2EE8-CD4D-B093-12259E9AC0BA}" dt="2020-03-02T08:32:37.815" v="173" actId="20577"/>
          <ac:spMkLst>
            <pc:docMk/>
            <pc:sldMk cId="21379239" sldId="316"/>
            <ac:spMk id="6" creationId="{EE3BC39A-FA89-461C-AD18-3DF672E99D4E}"/>
          </ac:spMkLst>
        </pc:spChg>
        <pc:spChg chg="add del mod">
          <ac:chgData name="박병남" userId="241ee3f3-05ad-4f47-8bfc-9e9188b85294" providerId="ADAL" clId="{A91E5F2F-2EE8-CD4D-B093-12259E9AC0BA}" dt="2020-03-02T08:36:24.086" v="346"/>
          <ac:spMkLst>
            <pc:docMk/>
            <pc:sldMk cId="21379239" sldId="316"/>
            <ac:spMk id="8" creationId="{5D6D5C32-28B3-F44E-B0D7-0995599D902D}"/>
          </ac:spMkLst>
        </pc:spChg>
        <pc:spChg chg="add del mod">
          <ac:chgData name="박병남" userId="241ee3f3-05ad-4f47-8bfc-9e9188b85294" providerId="ADAL" clId="{A91E5F2F-2EE8-CD4D-B093-12259E9AC0BA}" dt="2020-03-02T08:36:35.740" v="350" actId="478"/>
          <ac:spMkLst>
            <pc:docMk/>
            <pc:sldMk cId="21379239" sldId="316"/>
            <ac:spMk id="10" creationId="{603A7DE5-87A6-FC48-8F45-2D05C60C0280}"/>
          </ac:spMkLst>
        </pc:spChg>
        <pc:spChg chg="mod">
          <ac:chgData name="박병남" userId="241ee3f3-05ad-4f47-8bfc-9e9188b85294" providerId="ADAL" clId="{A91E5F2F-2EE8-CD4D-B093-12259E9AC0BA}" dt="2020-03-02T08:33:27.849" v="272" actId="20577"/>
          <ac:spMkLst>
            <pc:docMk/>
            <pc:sldMk cId="21379239" sldId="316"/>
            <ac:spMk id="15" creationId="{A642CB49-3BD8-604B-98FE-A9E5A1FEF8AF}"/>
          </ac:spMkLst>
        </pc:spChg>
        <pc:spChg chg="mod">
          <ac:chgData name="박병남" userId="241ee3f3-05ad-4f47-8bfc-9e9188b85294" providerId="ADAL" clId="{A91E5F2F-2EE8-CD4D-B093-12259E9AC0BA}" dt="2020-03-02T08:40:09.857" v="429" actId="20577"/>
          <ac:spMkLst>
            <pc:docMk/>
            <pc:sldMk cId="21379239" sldId="316"/>
            <ac:spMk id="22" creationId="{C6BB39B2-91B2-FA4C-89C5-FF378BF8F55E}"/>
          </ac:spMkLst>
        </pc:spChg>
        <pc:spChg chg="mod">
          <ac:chgData name="박병남" userId="241ee3f3-05ad-4f47-8bfc-9e9188b85294" providerId="ADAL" clId="{A91E5F2F-2EE8-CD4D-B093-12259E9AC0BA}" dt="2020-03-02T08:32:58.801" v="220" actId="20577"/>
          <ac:spMkLst>
            <pc:docMk/>
            <pc:sldMk cId="21379239" sldId="316"/>
            <ac:spMk id="23" creationId="{AE6091A1-6322-F34F-96BC-D943A0679577}"/>
          </ac:spMkLst>
        </pc:spChg>
        <pc:spChg chg="mod">
          <ac:chgData name="박병남" userId="241ee3f3-05ad-4f47-8bfc-9e9188b85294" providerId="ADAL" clId="{A91E5F2F-2EE8-CD4D-B093-12259E9AC0BA}" dt="2020-03-02T08:36:22.154" v="344" actId="20577"/>
          <ac:spMkLst>
            <pc:docMk/>
            <pc:sldMk cId="21379239" sldId="316"/>
            <ac:spMk id="29" creationId="{151672C4-356A-7747-8B58-46846E67D5C6}"/>
          </ac:spMkLst>
        </pc:spChg>
        <pc:spChg chg="del mod">
          <ac:chgData name="박병남" userId="241ee3f3-05ad-4f47-8bfc-9e9188b85294" providerId="ADAL" clId="{A91E5F2F-2EE8-CD4D-B093-12259E9AC0BA}" dt="2020-03-02T08:38:17.009" v="353" actId="478"/>
          <ac:spMkLst>
            <pc:docMk/>
            <pc:sldMk cId="21379239" sldId="316"/>
            <ac:spMk id="31" creationId="{067D4A71-0157-904D-BD92-1512EFB57C0F}"/>
          </ac:spMkLst>
        </pc:spChg>
        <pc:spChg chg="mod">
          <ac:chgData name="박병남" userId="241ee3f3-05ad-4f47-8bfc-9e9188b85294" providerId="ADAL" clId="{A91E5F2F-2EE8-CD4D-B093-12259E9AC0BA}" dt="2020-03-02T08:40:57.228" v="539" actId="20577"/>
          <ac:spMkLst>
            <pc:docMk/>
            <pc:sldMk cId="21379239" sldId="316"/>
            <ac:spMk id="44" creationId="{17E2F158-1631-C240-B5A7-A0BD16946528}"/>
          </ac:spMkLst>
        </pc:spChg>
        <pc:spChg chg="mod">
          <ac:chgData name="박병남" userId="241ee3f3-05ad-4f47-8bfc-9e9188b85294" providerId="ADAL" clId="{A91E5F2F-2EE8-CD4D-B093-12259E9AC0BA}" dt="2020-03-02T08:41:22.598" v="555" actId="1076"/>
          <ac:spMkLst>
            <pc:docMk/>
            <pc:sldMk cId="21379239" sldId="316"/>
            <ac:spMk id="45" creationId="{1E937738-1D15-A048-B559-B925FFCE0CE9}"/>
          </ac:spMkLst>
        </pc:spChg>
        <pc:spChg chg="mod">
          <ac:chgData name="박병남" userId="241ee3f3-05ad-4f47-8bfc-9e9188b85294" providerId="ADAL" clId="{A91E5F2F-2EE8-CD4D-B093-12259E9AC0BA}" dt="2020-03-02T08:50:20.009" v="1030" actId="20577"/>
          <ac:spMkLst>
            <pc:docMk/>
            <pc:sldMk cId="21379239" sldId="316"/>
            <ac:spMk id="46" creationId="{32A2626E-99A7-6042-967F-303ADC957123}"/>
          </ac:spMkLst>
        </pc:spChg>
        <pc:spChg chg="mod">
          <ac:chgData name="박병남" userId="241ee3f3-05ad-4f47-8bfc-9e9188b85294" providerId="ADAL" clId="{A91E5F2F-2EE8-CD4D-B093-12259E9AC0BA}" dt="2020-03-02T08:50:50.763" v="1035" actId="1076"/>
          <ac:spMkLst>
            <pc:docMk/>
            <pc:sldMk cId="21379239" sldId="316"/>
            <ac:spMk id="48" creationId="{F644B146-2856-4B44-8A32-313C3CBD5746}"/>
          </ac:spMkLst>
        </pc:spChg>
        <pc:spChg chg="del">
          <ac:chgData name="박병남" userId="241ee3f3-05ad-4f47-8bfc-9e9188b85294" providerId="ADAL" clId="{A91E5F2F-2EE8-CD4D-B093-12259E9AC0BA}" dt="2020-03-02T08:41:15.041" v="553" actId="478"/>
          <ac:spMkLst>
            <pc:docMk/>
            <pc:sldMk cId="21379239" sldId="316"/>
            <ac:spMk id="50" creationId="{78F196F6-37B3-B440-9673-08EDEDE9F96D}"/>
          </ac:spMkLst>
        </pc:spChg>
        <pc:spChg chg="mod">
          <ac:chgData name="박병남" userId="241ee3f3-05ad-4f47-8bfc-9e9188b85294" providerId="ADAL" clId="{A91E5F2F-2EE8-CD4D-B093-12259E9AC0BA}" dt="2020-03-02T08:31:54.358" v="41" actId="20577"/>
          <ac:spMkLst>
            <pc:docMk/>
            <pc:sldMk cId="21379239" sldId="316"/>
            <ac:spMk id="55" creationId="{AF312D87-DD89-B841-8F00-FAA27EC4B449}"/>
          </ac:spMkLst>
        </pc:spChg>
        <pc:spChg chg="add mod">
          <ac:chgData name="박병남" userId="241ee3f3-05ad-4f47-8bfc-9e9188b85294" providerId="ADAL" clId="{A91E5F2F-2EE8-CD4D-B093-12259E9AC0BA}" dt="2020-03-02T08:50:44.790" v="1034" actId="1076"/>
          <ac:spMkLst>
            <pc:docMk/>
            <pc:sldMk cId="21379239" sldId="316"/>
            <ac:spMk id="56" creationId="{B4AC2A51-DECB-C945-9E51-468B6521046B}"/>
          </ac:spMkLst>
        </pc:spChg>
        <pc:spChg chg="add del mod">
          <ac:chgData name="박병남" userId="241ee3f3-05ad-4f47-8bfc-9e9188b85294" providerId="ADAL" clId="{A91E5F2F-2EE8-CD4D-B093-12259E9AC0BA}" dt="2020-03-02T08:44:27.108" v="646" actId="478"/>
          <ac:spMkLst>
            <pc:docMk/>
            <pc:sldMk cId="21379239" sldId="316"/>
            <ac:spMk id="61" creationId="{106C3515-07FA-BC48-9C3C-A9364E1E47F5}"/>
          </ac:spMkLst>
        </pc:spChg>
        <pc:spChg chg="add mod">
          <ac:chgData name="박병남" userId="241ee3f3-05ad-4f47-8bfc-9e9188b85294" providerId="ADAL" clId="{A91E5F2F-2EE8-CD4D-B093-12259E9AC0BA}" dt="2020-03-02T08:52:42.291" v="1075" actId="1076"/>
          <ac:spMkLst>
            <pc:docMk/>
            <pc:sldMk cId="21379239" sldId="316"/>
            <ac:spMk id="66" creationId="{35832B90-636C-6844-9E90-DFB78FF63C19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68" creationId="{8617CDF4-CF75-B843-B435-D1E567827471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70" creationId="{C319688F-2352-E14A-B006-ECEEE1CAD782}"/>
          </ac:spMkLst>
        </pc:spChg>
        <pc:spChg chg="add mod">
          <ac:chgData name="박병남" userId="241ee3f3-05ad-4f47-8bfc-9e9188b85294" providerId="ADAL" clId="{A91E5F2F-2EE8-CD4D-B093-12259E9AC0BA}" dt="2020-03-02T08:52:56.335" v="1100" actId="255"/>
          <ac:spMkLst>
            <pc:docMk/>
            <pc:sldMk cId="21379239" sldId="316"/>
            <ac:spMk id="74" creationId="{4F593C0A-766F-F240-818E-96252D105E58}"/>
          </ac:spMkLst>
        </pc:spChg>
        <pc:spChg chg="add mod">
          <ac:chgData name="박병남" userId="241ee3f3-05ad-4f47-8bfc-9e9188b85294" providerId="ADAL" clId="{A91E5F2F-2EE8-CD4D-B093-12259E9AC0BA}" dt="2020-03-02T08:50:41.025" v="1033" actId="1076"/>
          <ac:spMkLst>
            <pc:docMk/>
            <pc:sldMk cId="21379239" sldId="316"/>
            <ac:spMk id="91" creationId="{AA976CCA-79CC-5C4A-8AF4-714EEF2553E0}"/>
          </ac:spMkLst>
        </pc:spChg>
        <pc:picChg chg="add del mod">
          <ac:chgData name="박병남" userId="241ee3f3-05ad-4f47-8bfc-9e9188b85294" providerId="ADAL" clId="{A91E5F2F-2EE8-CD4D-B093-12259E9AC0BA}" dt="2020-03-02T08:42:05.783" v="562" actId="478"/>
          <ac:picMkLst>
            <pc:docMk/>
            <pc:sldMk cId="21379239" sldId="316"/>
            <ac:picMk id="40" creationId="{13C8368D-3E9B-5A44-A929-FCD423FF4EE7}"/>
          </ac:picMkLst>
        </pc:picChg>
        <pc:cxnChg chg="add mod">
          <ac:chgData name="박병남" userId="241ee3f3-05ad-4f47-8bfc-9e9188b85294" providerId="ADAL" clId="{A91E5F2F-2EE8-CD4D-B093-12259E9AC0BA}" dt="2020-03-02T08:38:57.249" v="355" actId="208"/>
          <ac:cxnSpMkLst>
            <pc:docMk/>
            <pc:sldMk cId="21379239" sldId="316"/>
            <ac:cxnSpMk id="13" creationId="{0CF311B2-AA45-9D41-BC85-72F3036AF544}"/>
          </ac:cxnSpMkLst>
        </pc:cxnChg>
        <pc:cxnChg chg="del">
          <ac:chgData name="박병남" userId="241ee3f3-05ad-4f47-8bfc-9e9188b85294" providerId="ADAL" clId="{A91E5F2F-2EE8-CD4D-B093-12259E9AC0BA}" dt="2020-03-02T08:38:13.731" v="351" actId="478"/>
          <ac:cxnSpMkLst>
            <pc:docMk/>
            <pc:sldMk cId="21379239" sldId="316"/>
            <ac:cxnSpMk id="26" creationId="{73E29150-477E-2843-8375-3D0B631E8643}"/>
          </ac:cxnSpMkLst>
        </pc:cxnChg>
        <pc:cxnChg chg="add mod">
          <ac:chgData name="박병남" userId="241ee3f3-05ad-4f47-8bfc-9e9188b85294" providerId="ADAL" clId="{A91E5F2F-2EE8-CD4D-B093-12259E9AC0BA}" dt="2020-03-02T08:39:47.452" v="366" actId="14100"/>
          <ac:cxnSpMkLst>
            <pc:docMk/>
            <pc:sldMk cId="21379239" sldId="316"/>
            <ac:cxnSpMk id="32" creationId="{7E363F4A-040E-C44E-9F0D-7CDC68EFF5C5}"/>
          </ac:cxnSpMkLst>
        </pc:cxnChg>
        <pc:cxnChg chg="del mod">
          <ac:chgData name="박병남" userId="241ee3f3-05ad-4f47-8bfc-9e9188b85294" providerId="ADAL" clId="{A91E5F2F-2EE8-CD4D-B093-12259E9AC0BA}" dt="2020-03-02T08:40:44.697" v="519" actId="478"/>
          <ac:cxnSpMkLst>
            <pc:docMk/>
            <pc:sldMk cId="21379239" sldId="316"/>
            <ac:cxnSpMk id="47" creationId="{E3CA18A7-D167-3348-B247-C51D48F66161}"/>
          </ac:cxnSpMkLst>
        </pc:cxnChg>
        <pc:cxnChg chg="del mod">
          <ac:chgData name="박병남" userId="241ee3f3-05ad-4f47-8bfc-9e9188b85294" providerId="ADAL" clId="{A91E5F2F-2EE8-CD4D-B093-12259E9AC0BA}" dt="2020-03-02T08:40:46.373" v="520" actId="478"/>
          <ac:cxnSpMkLst>
            <pc:docMk/>
            <pc:sldMk cId="21379239" sldId="316"/>
            <ac:cxnSpMk id="49" creationId="{45862567-62E2-5D46-8B9E-1106ADBF943A}"/>
          </ac:cxnSpMkLst>
        </pc:cxnChg>
        <pc:cxnChg chg="del mod">
          <ac:chgData name="박병남" userId="241ee3f3-05ad-4f47-8bfc-9e9188b85294" providerId="ADAL" clId="{A91E5F2F-2EE8-CD4D-B093-12259E9AC0BA}" dt="2020-03-02T08:41:17.158" v="554" actId="478"/>
          <ac:cxnSpMkLst>
            <pc:docMk/>
            <pc:sldMk cId="21379239" sldId="316"/>
            <ac:cxnSpMk id="51" creationId="{A2B0C894-3793-3442-B09B-CA2BAC01C291}"/>
          </ac:cxnSpMkLst>
        </pc:cxnChg>
        <pc:cxnChg chg="add mod">
          <ac:chgData name="박병남" userId="241ee3f3-05ad-4f47-8bfc-9e9188b85294" providerId="ADAL" clId="{A91E5F2F-2EE8-CD4D-B093-12259E9AC0BA}" dt="2020-03-02T08:41:44.874" v="559" actId="14100"/>
          <ac:cxnSpMkLst>
            <pc:docMk/>
            <pc:sldMk cId="21379239" sldId="316"/>
            <ac:cxnSpMk id="52" creationId="{5644848A-E778-B14D-99DB-F26F4FD9A2B1}"/>
          </ac:cxnSpMkLst>
        </pc:cxnChg>
        <pc:cxnChg chg="add mod">
          <ac:chgData name="박병남" userId="241ee3f3-05ad-4f47-8bfc-9e9188b85294" providerId="ADAL" clId="{A91E5F2F-2EE8-CD4D-B093-12259E9AC0BA}" dt="2020-03-02T08:50:50.763" v="1035" actId="1076"/>
          <ac:cxnSpMkLst>
            <pc:docMk/>
            <pc:sldMk cId="21379239" sldId="316"/>
            <ac:cxnSpMk id="53" creationId="{4E140ACA-7F53-B04D-8951-5BCC3FBB72C9}"/>
          </ac:cxnSpMkLst>
        </pc:cxnChg>
        <pc:cxnChg chg="add mod">
          <ac:chgData name="박병남" userId="241ee3f3-05ad-4f47-8bfc-9e9188b85294" providerId="ADAL" clId="{A91E5F2F-2EE8-CD4D-B093-12259E9AC0BA}" dt="2020-03-02T08:50:44.790" v="1034" actId="1076"/>
          <ac:cxnSpMkLst>
            <pc:docMk/>
            <pc:sldMk cId="21379239" sldId="316"/>
            <ac:cxnSpMk id="54" creationId="{4F8CF5F0-0342-AE41-802A-4900C1378EA6}"/>
          </ac:cxnSpMkLst>
        </pc:cxnChg>
        <pc:cxnChg chg="add mod">
          <ac:chgData name="박병남" userId="241ee3f3-05ad-4f47-8bfc-9e9188b85294" providerId="ADAL" clId="{A91E5F2F-2EE8-CD4D-B093-12259E9AC0BA}" dt="2020-03-02T08:48:36.057" v="969" actId="1076"/>
          <ac:cxnSpMkLst>
            <pc:docMk/>
            <pc:sldMk cId="21379239" sldId="316"/>
            <ac:cxnSpMk id="71" creationId="{E44597B6-CD9A-1241-98ED-FE033585E80D}"/>
          </ac:cxnSpMkLst>
        </pc:cxnChg>
        <pc:cxnChg chg="add del mod">
          <ac:chgData name="박병남" userId="241ee3f3-05ad-4f47-8bfc-9e9188b85294" providerId="ADAL" clId="{A91E5F2F-2EE8-CD4D-B093-12259E9AC0BA}" dt="2020-03-02T08:50:27.423" v="1031" actId="478"/>
          <ac:cxnSpMkLst>
            <pc:docMk/>
            <pc:sldMk cId="21379239" sldId="316"/>
            <ac:cxnSpMk id="75" creationId="{AB201700-9276-7B42-9DF2-7D77D7DCE197}"/>
          </ac:cxnSpMkLst>
        </pc:cxnChg>
        <pc:cxnChg chg="add mod">
          <ac:chgData name="박병남" userId="241ee3f3-05ad-4f47-8bfc-9e9188b85294" providerId="ADAL" clId="{A91E5F2F-2EE8-CD4D-B093-12259E9AC0BA}" dt="2020-03-02T08:51:08.992" v="1040" actId="14100"/>
          <ac:cxnSpMkLst>
            <pc:docMk/>
            <pc:sldMk cId="21379239" sldId="316"/>
            <ac:cxnSpMk id="94" creationId="{1C0D286C-A6CD-2B46-A01F-D6F3AF566ED2}"/>
          </ac:cxnSpMkLst>
        </pc:cxnChg>
        <pc:cxnChg chg="add mod">
          <ac:chgData name="박병남" userId="241ee3f3-05ad-4f47-8bfc-9e9188b85294" providerId="ADAL" clId="{A91E5F2F-2EE8-CD4D-B093-12259E9AC0BA}" dt="2020-03-02T08:51:41.656" v="1048" actId="14100"/>
          <ac:cxnSpMkLst>
            <pc:docMk/>
            <pc:sldMk cId="21379239" sldId="316"/>
            <ac:cxnSpMk id="97" creationId="{F55F10F3-7857-1744-93C9-91E6DBEE72AF}"/>
          </ac:cxnSpMkLst>
        </pc:cxnChg>
        <pc:cxnChg chg="add mod">
          <ac:chgData name="박병남" userId="241ee3f3-05ad-4f47-8bfc-9e9188b85294" providerId="ADAL" clId="{A91E5F2F-2EE8-CD4D-B093-12259E9AC0BA}" dt="2020-03-02T08:51:58.464" v="1051" actId="14100"/>
          <ac:cxnSpMkLst>
            <pc:docMk/>
            <pc:sldMk cId="21379239" sldId="316"/>
            <ac:cxnSpMk id="105" creationId="{20050A72-2659-F742-AFF6-6EDB50FC5345}"/>
          </ac:cxnSpMkLst>
        </pc:cxnChg>
        <pc:cxnChg chg="add del mod">
          <ac:chgData name="박병남" userId="241ee3f3-05ad-4f47-8bfc-9e9188b85294" providerId="ADAL" clId="{A91E5F2F-2EE8-CD4D-B093-12259E9AC0BA}" dt="2020-03-02T08:52:58.910" v="1101" actId="478"/>
          <ac:cxnSpMkLst>
            <pc:docMk/>
            <pc:sldMk cId="21379239" sldId="316"/>
            <ac:cxnSpMk id="108" creationId="{E324D646-5F54-A54B-A55F-ACBD7DCA1EE1}"/>
          </ac:cxnSpMkLst>
        </pc:cxnChg>
      </pc:sldChg>
      <pc:sldChg chg="modSp add">
        <pc:chgData name="박병남" userId="241ee3f3-05ad-4f47-8bfc-9e9188b85294" providerId="ADAL" clId="{A91E5F2F-2EE8-CD4D-B093-12259E9AC0BA}" dt="2020-03-02T09:10:06.296" v="1753" actId="20577"/>
        <pc:sldMkLst>
          <pc:docMk/>
          <pc:sldMk cId="2561634371" sldId="317"/>
        </pc:sldMkLst>
        <pc:spChg chg="mod">
          <ac:chgData name="박병남" userId="241ee3f3-05ad-4f47-8bfc-9e9188b85294" providerId="ADAL" clId="{A91E5F2F-2EE8-CD4D-B093-12259E9AC0BA}" dt="2020-03-02T09:10:06.296" v="1753" actId="20577"/>
          <ac:spMkLst>
            <pc:docMk/>
            <pc:sldMk cId="2561634371" sldId="317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E9B69-243F-4F37-A271-36D5B11680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1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233296" y="1732983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32465" y="2005321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5526" y="2585225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5526" y="3014076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5526" y="3420875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Core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4288" y="1083010"/>
            <a:ext cx="1902822" cy="39312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509882" y="877465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20733" y="1640137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409603" y="753939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8614" y="3102585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 Core </a:t>
            </a:r>
            <a:r>
              <a:rPr lang="en-US" altLang="ko-KR" b="1" dirty="0"/>
              <a:t>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447578" y="2892332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2198" y="3633342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식재료 인식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321528" y="1765290"/>
            <a:ext cx="1188354" cy="879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569118" y="2465406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8839" y="1466803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321528" y="2644956"/>
            <a:ext cx="1126050" cy="1145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15114" y="354663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2762" y="1953145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4049" y="3126941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98550" y="963376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519845" y="1476138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519845" y="1869320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35950" y="2779768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59781" y="2971367"/>
            <a:ext cx="2029530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Android Studio</a:t>
            </a:r>
            <a:endParaRPr lang="ko-KR" altLang="en-US" b="1" dirty="0"/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5598114" y="1559927"/>
            <a:ext cx="811489" cy="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  <a:stCxn id="35" idx="5"/>
            <a:endCxn id="56" idx="2"/>
          </p:cNvCxnSpPr>
          <p:nvPr/>
        </p:nvCxnSpPr>
        <p:spPr>
          <a:xfrm>
            <a:off x="5625820" y="3578451"/>
            <a:ext cx="810130" cy="15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71E3D-A288-4E90-8E28-82A745168D53}"/>
              </a:ext>
            </a:extLst>
          </p:cNvPr>
          <p:cNvSpPr/>
          <p:nvPr/>
        </p:nvSpPr>
        <p:spPr>
          <a:xfrm>
            <a:off x="6728152" y="3595014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Keras Model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2EF0BC-C4F9-4DBD-AC94-ABC03D10CA0D}"/>
              </a:ext>
            </a:extLst>
          </p:cNvPr>
          <p:cNvSpPr/>
          <p:nvPr/>
        </p:nvSpPr>
        <p:spPr>
          <a:xfrm>
            <a:off x="3572198" y="4045489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EB9BB-9172-4C75-B561-3033AB5CE013}"/>
              </a:ext>
            </a:extLst>
          </p:cNvPr>
          <p:cNvSpPr/>
          <p:nvPr/>
        </p:nvSpPr>
        <p:spPr>
          <a:xfrm>
            <a:off x="6719555" y="3942370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TF Lite File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준비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 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Keras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0668" y="3846837"/>
            <a:ext cx="134450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촬영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60595" y="1956537"/>
            <a:ext cx="1656195" cy="608648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</a:t>
            </a:r>
            <a:endParaRPr kumimoji="1" lang="en-US" altLang="ko-Kore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09415" y="422044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레시피 추천</a:t>
            </a:r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7702821" y="2790956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 인식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0CF311B2-AA45-9D41-BC85-72F3036AF544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 flipV="1">
            <a:off x="2640245" y="1398251"/>
            <a:ext cx="3869847" cy="3296861"/>
          </a:xfrm>
          <a:prstGeom prst="bentConnector3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7E363F4A-040E-C44E-9F0D-7CDC68EFF5C5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832207" y="3076842"/>
            <a:ext cx="1835052" cy="611153"/>
          </a:xfrm>
          <a:prstGeom prst="bentConnector4">
            <a:avLst>
              <a:gd name="adj1" fmla="val 7269"/>
              <a:gd name="adj2" fmla="val 21154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644848A-E778-B14D-99DB-F26F4FD9A2B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083693" y="1664911"/>
            <a:ext cx="5000" cy="29162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4E140ACA-7F53-B04D-8951-5BCC3FBB72C9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 rot="16200000" flipH="1">
            <a:off x="7588447" y="2065430"/>
            <a:ext cx="225771" cy="1225279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4F8CF5F0-0342-AE41-802A-4900C1378EA6}"/>
              </a:ext>
            </a:extLst>
          </p:cNvPr>
          <p:cNvCxnSpPr>
            <a:cxnSpLocks/>
            <a:stCxn id="45" idx="2"/>
            <a:endCxn id="56" idx="0"/>
          </p:cNvCxnSpPr>
          <p:nvPr/>
        </p:nvCxnSpPr>
        <p:spPr>
          <a:xfrm rot="5400000">
            <a:off x="6326536" y="2025914"/>
            <a:ext cx="222886" cy="130142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4AC2A51-DECB-C945-9E51-468B6521046B}"/>
              </a:ext>
            </a:extLst>
          </p:cNvPr>
          <p:cNvSpPr/>
          <p:nvPr/>
        </p:nvSpPr>
        <p:spPr>
          <a:xfrm>
            <a:off x="5176114" y="278807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선택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35832B90-636C-6844-9E90-DFB78FF63C19}"/>
              </a:ext>
            </a:extLst>
          </p:cNvPr>
          <p:cNvSpPr/>
          <p:nvPr/>
        </p:nvSpPr>
        <p:spPr>
          <a:xfrm>
            <a:off x="7475786" y="2334845"/>
            <a:ext cx="1314078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&lt; 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실패</a:t>
            </a:r>
          </a:p>
        </p:txBody>
      </p:sp>
      <p:sp>
        <p:nvSpPr>
          <p:cNvPr id="68" name="사각형: 둥근 모서리 5">
            <a:extLst>
              <a:ext uri="{FF2B5EF4-FFF2-40B4-BE49-F238E27FC236}">
                <a16:creationId xmlns:a16="http://schemas.microsoft.com/office/drawing/2014/main" id="{8617CDF4-CF75-B843-B435-D1E567827471}"/>
              </a:ext>
            </a:extLst>
          </p:cNvPr>
          <p:cNvSpPr/>
          <p:nvPr/>
        </p:nvSpPr>
        <p:spPr>
          <a:xfrm>
            <a:off x="6667996" y="3772304"/>
            <a:ext cx="845660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성공</a:t>
            </a:r>
          </a:p>
        </p:txBody>
      </p:sp>
      <p:sp>
        <p:nvSpPr>
          <p:cNvPr id="70" name="사각형: 둥근 모서리 5">
            <a:extLst>
              <a:ext uri="{FF2B5EF4-FFF2-40B4-BE49-F238E27FC236}">
                <a16:creationId xmlns:a16="http://schemas.microsoft.com/office/drawing/2014/main" id="{C319688F-2352-E14A-B006-ECEEE1CAD782}"/>
              </a:ext>
            </a:extLst>
          </p:cNvPr>
          <p:cNvSpPr/>
          <p:nvPr/>
        </p:nvSpPr>
        <p:spPr>
          <a:xfrm>
            <a:off x="6404074" y="3554615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4597B6-CD9A-1241-98ED-FE033585E80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7088693" y="2565185"/>
            <a:ext cx="5660" cy="1655255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5">
            <a:extLst>
              <a:ext uri="{FF2B5EF4-FFF2-40B4-BE49-F238E27FC236}">
                <a16:creationId xmlns:a16="http://schemas.microsoft.com/office/drawing/2014/main" id="{4F593C0A-766F-F240-818E-96252D105E58}"/>
              </a:ext>
            </a:extLst>
          </p:cNvPr>
          <p:cNvSpPr/>
          <p:nvPr/>
        </p:nvSpPr>
        <p:spPr>
          <a:xfrm>
            <a:off x="5057421" y="2253074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Accuracy1,2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모호함</a:t>
            </a:r>
          </a:p>
        </p:txBody>
      </p:sp>
      <p:sp>
        <p:nvSpPr>
          <p:cNvPr id="91" name="사각형: 둥근 모서리 5">
            <a:extLst>
              <a:ext uri="{FF2B5EF4-FFF2-40B4-BE49-F238E27FC236}">
                <a16:creationId xmlns:a16="http://schemas.microsoft.com/office/drawing/2014/main" id="{AA976CCA-79CC-5C4A-8AF4-714EEF2553E0}"/>
              </a:ext>
            </a:extLst>
          </p:cNvPr>
          <p:cNvSpPr/>
          <p:nvPr/>
        </p:nvSpPr>
        <p:spPr>
          <a:xfrm>
            <a:off x="4755416" y="362202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1C0D286C-A6CD-2B46-A01F-D6F3AF566ED2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rot="5400000">
            <a:off x="5426602" y="3261357"/>
            <a:ext cx="300629" cy="42069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F55F10F3-7857-1744-93C9-91E6DBEE72AF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5762316" y="3740002"/>
            <a:ext cx="1165708" cy="328490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20050A72-2659-F742-AFF6-6EDB50FC5345}"/>
              </a:ext>
            </a:extLst>
          </p:cNvPr>
          <p:cNvCxnSpPr>
            <a:cxnSpLocks/>
            <a:stCxn id="91" idx="2"/>
            <a:endCxn id="46" idx="1"/>
          </p:cNvCxnSpPr>
          <p:nvPr/>
        </p:nvCxnSpPr>
        <p:spPr>
          <a:xfrm rot="16200000" flipH="1">
            <a:off x="5772112" y="3749797"/>
            <a:ext cx="331759" cy="1142848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5">
            <a:extLst>
              <a:ext uri="{FF2B5EF4-FFF2-40B4-BE49-F238E27FC236}">
                <a16:creationId xmlns:a16="http://schemas.microsoft.com/office/drawing/2014/main" id="{AE5D5B4A-97E1-9542-A25D-77690B41AF9F}"/>
              </a:ext>
            </a:extLst>
          </p:cNvPr>
          <p:cNvSpPr/>
          <p:nvPr/>
        </p:nvSpPr>
        <p:spPr>
          <a:xfrm>
            <a:off x="2764884" y="4295121"/>
            <a:ext cx="206378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TF lite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변환 및 적용</a:t>
            </a:r>
          </a:p>
        </p:txBody>
      </p:sp>
    </p:spTree>
    <p:extLst>
      <p:ext uri="{BB962C8B-B14F-4D97-AF65-F5344CB8AC3E}">
        <p14:creationId xmlns:p14="http://schemas.microsoft.com/office/powerpoint/2010/main" val="213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지적사항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관련사례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944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2227714"/>
            <a:ext cx="3688080" cy="1440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7694"/>
            <a:ext cx="396240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61" y="1544871"/>
            <a:ext cx="1872208" cy="33913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89" y="1544872"/>
            <a:ext cx="1842883" cy="33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Key = id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음식 선호도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점수 선택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8573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choose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로그인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05006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10092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3CA18A7-D167-3348-B247-C51D48F6616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7095030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6483879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직전에 검색한 음식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5862567-62E2-5D46-8B9E-1106ADBF943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7095030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78F196F6-37B3-B440-9673-08EDEDE9F96D}"/>
              </a:ext>
            </a:extLst>
          </p:cNvPr>
          <p:cNvSpPr/>
          <p:nvPr/>
        </p:nvSpPr>
        <p:spPr>
          <a:xfrm>
            <a:off x="6978296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0C894-3793-3442-B09B-CA2BAC01C291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095030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 </a:t>
            </a:r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3E29150-477E-2843-8375-3D0B631E8643}"/>
              </a:ext>
            </a:extLst>
          </p:cNvPr>
          <p:cNvCxnSpPr>
            <a:cxnSpLocks/>
          </p:cNvCxnSpPr>
          <p:nvPr/>
        </p:nvCxnSpPr>
        <p:spPr>
          <a:xfrm flipH="1" flipV="1">
            <a:off x="2670825" y="2472228"/>
            <a:ext cx="4424204" cy="50449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5">
            <a:extLst>
              <a:ext uri="{FF2B5EF4-FFF2-40B4-BE49-F238E27FC236}">
                <a16:creationId xmlns:a16="http://schemas.microsoft.com/office/drawing/2014/main" id="{067D4A71-0157-904D-BD92-1512EFB57C0F}"/>
              </a:ext>
            </a:extLst>
          </p:cNvPr>
          <p:cNvSpPr/>
          <p:nvPr/>
        </p:nvSpPr>
        <p:spPr>
          <a:xfrm>
            <a:off x="4059070" y="2205567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  <a:r>
              <a: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13A802-EAF1-AB44-97EE-CDEBD7F0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9" y="1576673"/>
            <a:ext cx="6984776" cy="33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8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  <a:r>
              <a: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FEC8BCD-4C1E-6E45-BB15-4467E159C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69090"/>
            <a:ext cx="6694302" cy="3482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D9A86-7A4D-4648-9BFD-C4C8C986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21" y="4074389"/>
            <a:ext cx="3365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6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93415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3.7, Java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Android</a:t>
                      </a:r>
                      <a:r>
                        <a:rPr lang="ko-KR" altLang="en-US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Studio (AR Core) ,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1026" name="Picture 2" descr="python ì´ë¯¸ì§ ê²ìê²°ê³¼">
            <a:extLst>
              <a:ext uri="{FF2B5EF4-FFF2-40B4-BE49-F238E27FC236}">
                <a16:creationId xmlns:a16="http://schemas.microsoft.com/office/drawing/2014/main" id="{8E34B17E-FD0D-4CFA-8367-E760ACC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1" y="1835315"/>
            <a:ext cx="303078" cy="30307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studio ì´ë¯¸ì§ ê²ìê²°ê³¼">
            <a:extLst>
              <a:ext uri="{FF2B5EF4-FFF2-40B4-BE49-F238E27FC236}">
                <a16:creationId xmlns:a16="http://schemas.microsoft.com/office/drawing/2014/main" id="{6150694E-6AF9-46A5-9331-A409D51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00" y="2356990"/>
            <a:ext cx="405662" cy="40566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09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AR Core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 Core </a:t>
                      </a:r>
                      <a:r>
                        <a:rPr lang="ko-KR" altLang="en-US" sz="1400"/>
                        <a:t>시각화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365" y="269082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0D453-4E26-CE4B-A8FA-2CD2CFE1B9FB}"/>
              </a:ext>
            </a:extLst>
          </p:cNvPr>
          <p:cNvSpPr/>
          <p:nvPr/>
        </p:nvSpPr>
        <p:spPr>
          <a:xfrm>
            <a:off x="467544" y="1059584"/>
            <a:ext cx="8064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마창수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최재철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실무가 훤히 보이는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kutar37 ,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https://kutar37.tistory.com/entry/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Collaborative-Filtering-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추천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알고리즘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Sung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kim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모두를 위한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https://www.youtube.com/watch?v=BS6O0zOGX4E&amp;list=PLlMkM4tgfjnLSOjrEJN31gZATbcj_MpUm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http://hunkim.github.io/ml/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https://github.com/hunkim/DeepLearningZeroToAll/</a:t>
            </a: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, Movie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recommondation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, https://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github.com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Movie_recommendation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75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371421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 레시피 필요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 문제 솔루션을 제시할 필요가 있음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 별로 제시했으면 좋겠다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Collaborative filtering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알고리즘을 이용한 사용자 선호도 기반 레시피 추천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기술 요망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0330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7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5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1670</Words>
  <Application>Microsoft Macintosh PowerPoint</Application>
  <PresentationFormat>화면 슬라이드 쇼(16:9)</PresentationFormat>
  <Paragraphs>398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Tahoma</vt:lpstr>
      <vt:lpstr>한컴 고딕</vt:lpstr>
      <vt:lpstr>Bell MT</vt:lpstr>
      <vt:lpstr>나눔고딕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박병남</cp:lastModifiedBy>
  <cp:revision>450</cp:revision>
  <dcterms:created xsi:type="dcterms:W3CDTF">2006-10-05T04:04:58Z</dcterms:created>
  <dcterms:modified xsi:type="dcterms:W3CDTF">2020-03-02T12:15:51Z</dcterms:modified>
</cp:coreProperties>
</file>